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8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9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1620-B14B-4A4C-A750-6E6FC0709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8B1BA-3C51-4B13-BA19-DC4A5D672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84E5A-2B49-4CD1-A36C-0E296F63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B95C6-5B39-4BE2-B41C-896BBE56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B021D-591B-4DA5-AF0B-D8F52C9D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72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16AB-DE6F-406C-9666-88890374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E9F0F-C16A-4974-ACAA-B0F4C25AE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62179-1A35-4C8A-A159-B9B014EA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8B57A-AD53-417D-A730-FAB274CE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A5EC2-0125-4826-8921-A507E1EE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84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870A59-4BA7-4894-BCA1-10972C6DA3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6FDC-605D-4CA5-8239-1E4F83475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5F0B-3606-40FA-889F-26C2A456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0FE79-055A-407D-B720-C1C23964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4C036-07CE-4165-B5F9-4CA57DD2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05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B974-D22E-40E2-AD8B-FBB980F7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1B67-A8B0-4B64-BA6B-4F7D71644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146FA-C5D2-4589-814D-AFF0696E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5CF0C-9C78-4AB2-A3A6-58D8FCAA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12FE4-0288-4007-A438-2DCCB18B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79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D8DD-EE85-48C6-B71E-6219D8EE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D01E7-727C-4F8B-BB5D-9BB070A8A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0341-9B68-4318-B931-B6316B3A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0D58B-5FE1-4E6A-A2C7-7C71F0A3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BFB0D-D994-41E1-865B-8C6DB809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68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15F0-80BB-4DFD-852D-5A0C3177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64F8-F1BE-496D-8BBE-843DA024B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4B11F-9324-4C46-AA79-E71318217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7D1A1-0C43-401D-8E46-6E9B4E02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C9AAD-A6C0-41EE-B2E4-94B79CE5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35A4-DD27-44A0-970F-A86ACA2C9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12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39EA-DF8B-4972-ABAC-8ECB15DD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0BFCD-900E-41CD-9EF2-C9E3C1F9A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E160B-4558-4798-A648-9351EE05E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99986-8173-4D75-8796-03A7D84D1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4D9E8-DF56-4739-97CA-C166A0986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CB2B1-725E-44F7-A5C7-BB0C8BBE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188AD-57E7-40B3-B79A-929E0706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8C202-C2F1-4437-AEC4-D1B47763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6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5105-224D-4D62-A238-3A09A422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00970-F63A-46FB-A883-405CA8A0A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28445-4302-4AF4-822B-1BB4B7DB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EAABD-D397-4F58-9E2E-AB1A83F0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27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3BC50-A754-4C85-93CE-18055F39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D29A9-6880-498F-8F2F-8014976EE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DD6F-0498-4B6B-874A-51D87E9B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98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25AF-3CEE-45ED-83CA-07996786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4361-85C7-4A4C-A3BE-61BC17360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B6F6A-CCFE-497B-94C0-09CEAB650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D7549-CC68-4964-8D75-F57DA9EB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8A92B-7973-4B50-ACD0-F281E2844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54A33-7A44-4486-AEFD-86CD6918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52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B777-D2F7-4574-81BD-D94F6347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14DD95-2537-45FE-ACFB-7591CB209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53144-1BFD-4D0F-90F2-331038896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DE6CB-EF54-4443-BA30-24791D9D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FD908-34F8-4366-AEE0-6FFBD09A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90CF7-EF35-48B3-8250-25204F34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4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231AC-267E-4CDF-842E-0965833E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01A5F-B092-4A4D-8A34-99DD43026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764E9-5FE5-4CF6-9935-6A7A57622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75E30-CFFF-4922-92F8-2A5CE9E927E0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B6C5A-88AD-4395-8001-91C58D244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DE616-0673-4EBC-A591-EDB4FFA74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AC1D0-7CC2-4DE2-8191-37CCFD861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81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C3AC1-135A-44BB-BB75-B90A887CF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1" t="22270" r="8037" b="39149"/>
          <a:stretch/>
        </p:blipFill>
        <p:spPr>
          <a:xfrm>
            <a:off x="197206" y="165370"/>
            <a:ext cx="9581746" cy="26459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C88011-E699-47E5-BACF-E67424119374}"/>
              </a:ext>
            </a:extLst>
          </p:cNvPr>
          <p:cNvSpPr/>
          <p:nvPr/>
        </p:nvSpPr>
        <p:spPr>
          <a:xfrm>
            <a:off x="2324911" y="2208178"/>
            <a:ext cx="1527242" cy="295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9CB7-1249-44ED-933C-28E6D6D8CD01}"/>
              </a:ext>
            </a:extLst>
          </p:cNvPr>
          <p:cNvSpPr txBox="1"/>
          <p:nvPr/>
        </p:nvSpPr>
        <p:spPr>
          <a:xfrm>
            <a:off x="1118680" y="2120633"/>
            <a:ext cx="90281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Pipeline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4514-53EC-4056-BF84-0E5F01F8A8D4}"/>
              </a:ext>
            </a:extLst>
          </p:cNvPr>
          <p:cNvSpPr txBox="1"/>
          <p:nvPr/>
        </p:nvSpPr>
        <p:spPr>
          <a:xfrm>
            <a:off x="1118680" y="2503517"/>
            <a:ext cx="90281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Pipeline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2FE5B1-626C-4BDC-9F56-8FF1A0636432}"/>
              </a:ext>
            </a:extLst>
          </p:cNvPr>
          <p:cNvSpPr/>
          <p:nvPr/>
        </p:nvSpPr>
        <p:spPr>
          <a:xfrm>
            <a:off x="2324911" y="2500008"/>
            <a:ext cx="1527242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70D12A-BA7A-4BE6-BDF6-E4625DA80615}"/>
              </a:ext>
            </a:extLst>
          </p:cNvPr>
          <p:cNvCxnSpPr>
            <a:stCxn id="3" idx="1"/>
            <a:endCxn id="4" idx="3"/>
          </p:cNvCxnSpPr>
          <p:nvPr/>
        </p:nvCxnSpPr>
        <p:spPr>
          <a:xfrm flipH="1" flipV="1">
            <a:off x="2021491" y="2274522"/>
            <a:ext cx="303420" cy="8132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E573EB-F28E-4E7B-B9FB-2322B14C2ED6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2021491" y="2647677"/>
            <a:ext cx="283965" cy="972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87CEF77-5F90-4F7F-BA30-6F553F7A3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9" t="27376" r="50000" b="40993"/>
          <a:stretch/>
        </p:blipFill>
        <p:spPr>
          <a:xfrm>
            <a:off x="197206" y="2939507"/>
            <a:ext cx="8236675" cy="35897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336192-45AE-43E2-B72E-54002D590EBC}"/>
              </a:ext>
            </a:extLst>
          </p:cNvPr>
          <p:cNvSpPr/>
          <p:nvPr/>
        </p:nvSpPr>
        <p:spPr>
          <a:xfrm>
            <a:off x="2584316" y="4024008"/>
            <a:ext cx="2172510" cy="217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C7A7C-2D78-40F6-AD8B-BF05C3A44DEE}"/>
              </a:ext>
            </a:extLst>
          </p:cNvPr>
          <p:cNvSpPr txBox="1"/>
          <p:nvPr/>
        </p:nvSpPr>
        <p:spPr>
          <a:xfrm>
            <a:off x="3507665" y="5316033"/>
            <a:ext cx="628101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 is to move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filedepartment.csv &amp; EmployeesData.csv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folder.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EAED4-12F6-4BC5-A005-9E815E748BBD}"/>
              </a:ext>
            </a:extLst>
          </p:cNvPr>
          <p:cNvSpPr/>
          <p:nvPr/>
        </p:nvSpPr>
        <p:spPr>
          <a:xfrm>
            <a:off x="187478" y="155642"/>
            <a:ext cx="9591474" cy="63833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85E4B-F56E-4E87-A322-776BA0CB9876}"/>
              </a:ext>
            </a:extLst>
          </p:cNvPr>
          <p:cNvSpPr/>
          <p:nvPr/>
        </p:nvSpPr>
        <p:spPr>
          <a:xfrm>
            <a:off x="2295726" y="1111320"/>
            <a:ext cx="2665379" cy="191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E394DC-D2ED-4E8B-9ACF-C1B600B24FE7}"/>
              </a:ext>
            </a:extLst>
          </p:cNvPr>
          <p:cNvSpPr txBox="1"/>
          <p:nvPr/>
        </p:nvSpPr>
        <p:spPr>
          <a:xfrm>
            <a:off x="5107020" y="208137"/>
            <a:ext cx="78098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58E286-B60A-4237-8E3D-0E82AD46FFFD}"/>
              </a:ext>
            </a:extLst>
          </p:cNvPr>
          <p:cNvCxnSpPr>
            <a:cxnSpLocks/>
          </p:cNvCxnSpPr>
          <p:nvPr/>
        </p:nvCxnSpPr>
        <p:spPr>
          <a:xfrm flipV="1">
            <a:off x="4961105" y="525642"/>
            <a:ext cx="612844" cy="6896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30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C08F7-7516-4D18-B275-B7FFA3E84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33759" r="4049" b="13333"/>
          <a:stretch/>
        </p:blipFill>
        <p:spPr>
          <a:xfrm>
            <a:off x="142672" y="116734"/>
            <a:ext cx="5953328" cy="36284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AB2F28-83C3-4A21-B6DE-95C36FB9AB1B}"/>
              </a:ext>
            </a:extLst>
          </p:cNvPr>
          <p:cNvSpPr/>
          <p:nvPr/>
        </p:nvSpPr>
        <p:spPr>
          <a:xfrm>
            <a:off x="2898843" y="2351433"/>
            <a:ext cx="1381328" cy="22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EC2CD-41AE-4761-A9AA-0823BFC6C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83" t="18440" r="1477" b="10780"/>
          <a:stretch/>
        </p:blipFill>
        <p:spPr>
          <a:xfrm>
            <a:off x="6235428" y="116734"/>
            <a:ext cx="5721773" cy="58171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4B96F-C29F-43CE-92DF-EAB08EA3175E}"/>
              </a:ext>
            </a:extLst>
          </p:cNvPr>
          <p:cNvSpPr/>
          <p:nvPr/>
        </p:nvSpPr>
        <p:spPr>
          <a:xfrm>
            <a:off x="6504561" y="5052479"/>
            <a:ext cx="654996" cy="229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6D2C2-3ECF-46C8-8B13-05AF3385DFA5}"/>
              </a:ext>
            </a:extLst>
          </p:cNvPr>
          <p:cNvSpPr/>
          <p:nvPr/>
        </p:nvSpPr>
        <p:spPr>
          <a:xfrm>
            <a:off x="6339190" y="597212"/>
            <a:ext cx="2075235" cy="317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439D3-E78B-4BEA-AEB7-F4FD28266CA8}"/>
              </a:ext>
            </a:extLst>
          </p:cNvPr>
          <p:cNvSpPr/>
          <p:nvPr/>
        </p:nvSpPr>
        <p:spPr>
          <a:xfrm>
            <a:off x="138838" y="107002"/>
            <a:ext cx="11828092" cy="582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64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9C1ED-F2C8-45DA-A382-F1D7EE56F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73" t="25674" r="3871" b="13759"/>
          <a:stretch/>
        </p:blipFill>
        <p:spPr>
          <a:xfrm>
            <a:off x="155641" y="252919"/>
            <a:ext cx="5953328" cy="41537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CD227-6789-498A-8036-178831D3E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17" t="18441" r="1477" b="10779"/>
          <a:stretch/>
        </p:blipFill>
        <p:spPr>
          <a:xfrm>
            <a:off x="6235425" y="252919"/>
            <a:ext cx="5747195" cy="58171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149AE5-DA08-4A46-B921-554D22C28C4A}"/>
              </a:ext>
            </a:extLst>
          </p:cNvPr>
          <p:cNvSpPr/>
          <p:nvPr/>
        </p:nvSpPr>
        <p:spPr>
          <a:xfrm>
            <a:off x="2850202" y="3325529"/>
            <a:ext cx="1381328" cy="186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849B7-4A07-4DAE-8092-76A155675927}"/>
              </a:ext>
            </a:extLst>
          </p:cNvPr>
          <p:cNvSpPr/>
          <p:nvPr/>
        </p:nvSpPr>
        <p:spPr>
          <a:xfrm>
            <a:off x="6543472" y="4857926"/>
            <a:ext cx="654996" cy="229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7FEFD-596B-4D9A-905C-88FEC229C7C7}"/>
              </a:ext>
            </a:extLst>
          </p:cNvPr>
          <p:cNvSpPr/>
          <p:nvPr/>
        </p:nvSpPr>
        <p:spPr>
          <a:xfrm>
            <a:off x="6368373" y="729573"/>
            <a:ext cx="2075235" cy="317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534DF5-BCC4-4519-896D-F19D80244EA3}"/>
              </a:ext>
            </a:extLst>
          </p:cNvPr>
          <p:cNvSpPr/>
          <p:nvPr/>
        </p:nvSpPr>
        <p:spPr>
          <a:xfrm>
            <a:off x="148566" y="243192"/>
            <a:ext cx="11843782" cy="5826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39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30B39-CF1F-450C-99BA-256EAF3F1AE5}"/>
              </a:ext>
            </a:extLst>
          </p:cNvPr>
          <p:cNvSpPr txBox="1"/>
          <p:nvPr/>
        </p:nvSpPr>
        <p:spPr>
          <a:xfrm>
            <a:off x="5436011" y="2648309"/>
            <a:ext cx="87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406286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1B957-60C7-4AF5-9AB1-321DA82FF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57" t="25786" r="19313" b="43869"/>
          <a:stretch/>
        </p:blipFill>
        <p:spPr>
          <a:xfrm>
            <a:off x="156007" y="156375"/>
            <a:ext cx="5106654" cy="24687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4E3FE4-C34C-4D8C-A77F-4E005D89279C}"/>
              </a:ext>
            </a:extLst>
          </p:cNvPr>
          <p:cNvSpPr/>
          <p:nvPr/>
        </p:nvSpPr>
        <p:spPr>
          <a:xfrm>
            <a:off x="1796378" y="1731522"/>
            <a:ext cx="567445" cy="301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9D875D-04E1-46B7-812D-661409906080}"/>
              </a:ext>
            </a:extLst>
          </p:cNvPr>
          <p:cNvSpPr/>
          <p:nvPr/>
        </p:nvSpPr>
        <p:spPr>
          <a:xfrm>
            <a:off x="4484452" y="2224391"/>
            <a:ext cx="632297" cy="236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1DF4DA-2F14-401F-A593-D10CAA28C5BB}"/>
              </a:ext>
            </a:extLst>
          </p:cNvPr>
          <p:cNvSpPr/>
          <p:nvPr/>
        </p:nvSpPr>
        <p:spPr>
          <a:xfrm>
            <a:off x="148566" y="145914"/>
            <a:ext cx="9021376" cy="70428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854DB-C8B9-449C-8C8E-AE5669370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51" t="18155" r="1123" b="10923"/>
          <a:stretch/>
        </p:blipFill>
        <p:spPr>
          <a:xfrm>
            <a:off x="156007" y="2723744"/>
            <a:ext cx="4464997" cy="44649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3EA075-2559-4BAE-9133-FB75A59323CD}"/>
              </a:ext>
            </a:extLst>
          </p:cNvPr>
          <p:cNvSpPr/>
          <p:nvPr/>
        </p:nvSpPr>
        <p:spPr>
          <a:xfrm>
            <a:off x="239950" y="4283411"/>
            <a:ext cx="1316476" cy="1300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0204E-A660-42A9-9E56-6B72A7834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62" t="18723" r="1389" b="10638"/>
          <a:stretch/>
        </p:blipFill>
        <p:spPr>
          <a:xfrm>
            <a:off x="4704947" y="2723745"/>
            <a:ext cx="4464995" cy="44649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48153D-98C4-4E46-8734-B40E63FED56E}"/>
              </a:ext>
            </a:extLst>
          </p:cNvPr>
          <p:cNvSpPr/>
          <p:nvPr/>
        </p:nvSpPr>
        <p:spPr>
          <a:xfrm>
            <a:off x="7532452" y="3297674"/>
            <a:ext cx="1316476" cy="1300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09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DECBA-ADB5-451A-A7BB-4B09A45C6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39" t="18723" r="591" b="10780"/>
          <a:stretch/>
        </p:blipFill>
        <p:spPr>
          <a:xfrm>
            <a:off x="262646" y="262646"/>
            <a:ext cx="5321031" cy="52367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870E0-D4E8-4408-8EF9-AE0904934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29" t="19007" r="1301" b="10497"/>
          <a:stretch/>
        </p:blipFill>
        <p:spPr>
          <a:xfrm>
            <a:off x="5719862" y="262646"/>
            <a:ext cx="5166495" cy="52367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FCBDA9-D85A-4FC7-A062-DC7F65D67BD6}"/>
              </a:ext>
            </a:extLst>
          </p:cNvPr>
          <p:cNvSpPr/>
          <p:nvPr/>
        </p:nvSpPr>
        <p:spPr>
          <a:xfrm>
            <a:off x="5055144" y="1838526"/>
            <a:ext cx="295069" cy="24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27E31B-1C82-4796-B68E-2D125BB3BD82}"/>
              </a:ext>
            </a:extLst>
          </p:cNvPr>
          <p:cNvSpPr/>
          <p:nvPr/>
        </p:nvSpPr>
        <p:spPr>
          <a:xfrm>
            <a:off x="6154368" y="1770435"/>
            <a:ext cx="820364" cy="233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6482D4-C97B-409D-AE56-9204E1087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48" t="22270" r="38357" b="17163"/>
          <a:stretch/>
        </p:blipFill>
        <p:spPr>
          <a:xfrm>
            <a:off x="7409238" y="933856"/>
            <a:ext cx="3861882" cy="41537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CD94F-4805-4F27-A49C-B5A5E07DA5C1}"/>
              </a:ext>
            </a:extLst>
          </p:cNvPr>
          <p:cNvSpPr/>
          <p:nvPr/>
        </p:nvSpPr>
        <p:spPr>
          <a:xfrm>
            <a:off x="7409238" y="4335295"/>
            <a:ext cx="1676396" cy="295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87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30B39-CF1F-450C-99BA-256EAF3F1AE5}"/>
              </a:ext>
            </a:extLst>
          </p:cNvPr>
          <p:cNvSpPr txBox="1"/>
          <p:nvPr/>
        </p:nvSpPr>
        <p:spPr>
          <a:xfrm>
            <a:off x="5436011" y="2648309"/>
            <a:ext cx="1319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44959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2E5B43-DDBD-4662-9843-382EA761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5" t="25391" r="20006" b="33049"/>
          <a:stretch/>
        </p:blipFill>
        <p:spPr>
          <a:xfrm>
            <a:off x="155644" y="155642"/>
            <a:ext cx="4464995" cy="30353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80DF92-4E1D-462B-9DCF-2904743E7910}"/>
              </a:ext>
            </a:extLst>
          </p:cNvPr>
          <p:cNvSpPr/>
          <p:nvPr/>
        </p:nvSpPr>
        <p:spPr>
          <a:xfrm>
            <a:off x="745790" y="2373549"/>
            <a:ext cx="567445" cy="301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9F53E-0CC4-4894-828C-9BC0E95C55E0}"/>
              </a:ext>
            </a:extLst>
          </p:cNvPr>
          <p:cNvSpPr/>
          <p:nvPr/>
        </p:nvSpPr>
        <p:spPr>
          <a:xfrm>
            <a:off x="3978614" y="2827504"/>
            <a:ext cx="642025" cy="275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03526-19C2-43A6-9413-6A6EF3950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49" t="18582" r="1920" b="11064"/>
          <a:stretch/>
        </p:blipFill>
        <p:spPr>
          <a:xfrm>
            <a:off x="155644" y="3297675"/>
            <a:ext cx="3771783" cy="3881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1B7F0-5283-4F48-A744-5AE38B519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83" t="18582" r="1477" b="11063"/>
          <a:stretch/>
        </p:blipFill>
        <p:spPr>
          <a:xfrm>
            <a:off x="4068714" y="3297675"/>
            <a:ext cx="3834384" cy="38813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D623F7-06DC-4FB9-8572-BF785BC7C34A}"/>
              </a:ext>
            </a:extLst>
          </p:cNvPr>
          <p:cNvSpPr/>
          <p:nvPr/>
        </p:nvSpPr>
        <p:spPr>
          <a:xfrm>
            <a:off x="1347631" y="5356699"/>
            <a:ext cx="1162105" cy="115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3F7B9-16D2-47A8-ABA8-16DDB2445990}"/>
              </a:ext>
            </a:extLst>
          </p:cNvPr>
          <p:cNvSpPr/>
          <p:nvPr/>
        </p:nvSpPr>
        <p:spPr>
          <a:xfrm>
            <a:off x="6490320" y="3816488"/>
            <a:ext cx="1145893" cy="1125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46757-DFA8-4E48-9E81-4294066C3299}"/>
              </a:ext>
            </a:extLst>
          </p:cNvPr>
          <p:cNvSpPr/>
          <p:nvPr/>
        </p:nvSpPr>
        <p:spPr>
          <a:xfrm>
            <a:off x="148566" y="145914"/>
            <a:ext cx="7764260" cy="70428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26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93CCC-C6B9-442D-8624-33E764AFA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1" t="18156" r="857" b="10780"/>
          <a:stretch/>
        </p:blipFill>
        <p:spPr>
          <a:xfrm>
            <a:off x="29180" y="175095"/>
            <a:ext cx="5842380" cy="45380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375808-766E-4845-A92E-FF66BD729A6D}"/>
              </a:ext>
            </a:extLst>
          </p:cNvPr>
          <p:cNvSpPr/>
          <p:nvPr/>
        </p:nvSpPr>
        <p:spPr>
          <a:xfrm>
            <a:off x="507675" y="2564857"/>
            <a:ext cx="554475" cy="28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CDD63-7421-4EDE-B789-0A522B889561}"/>
              </a:ext>
            </a:extLst>
          </p:cNvPr>
          <p:cNvSpPr/>
          <p:nvPr/>
        </p:nvSpPr>
        <p:spPr>
          <a:xfrm>
            <a:off x="1429964" y="1154347"/>
            <a:ext cx="1420237" cy="17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83528-137D-4A60-8017-0116D237D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11" t="26099" r="3694" b="10638"/>
          <a:stretch/>
        </p:blipFill>
        <p:spPr>
          <a:xfrm>
            <a:off x="5978560" y="175096"/>
            <a:ext cx="6347079" cy="45633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D1150B-8C57-4FE7-BFB0-996EC961BC35}"/>
              </a:ext>
            </a:extLst>
          </p:cNvPr>
          <p:cNvSpPr/>
          <p:nvPr/>
        </p:nvSpPr>
        <p:spPr>
          <a:xfrm>
            <a:off x="6601835" y="2323825"/>
            <a:ext cx="554475" cy="28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11392B-E86A-41E0-AA49-90DDD285C9D2}"/>
              </a:ext>
            </a:extLst>
          </p:cNvPr>
          <p:cNvSpPr/>
          <p:nvPr/>
        </p:nvSpPr>
        <p:spPr>
          <a:xfrm>
            <a:off x="7547582" y="2782111"/>
            <a:ext cx="2209261" cy="214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4AD37-5C01-4C1A-9C48-2A689F0BD674}"/>
              </a:ext>
            </a:extLst>
          </p:cNvPr>
          <p:cNvSpPr/>
          <p:nvPr/>
        </p:nvSpPr>
        <p:spPr>
          <a:xfrm>
            <a:off x="9844387" y="2782110"/>
            <a:ext cx="621330" cy="214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17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EE2F8-1DDA-42AF-872E-305E8973E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5" t="22127" r="24882" b="27517"/>
          <a:stretch/>
        </p:blipFill>
        <p:spPr>
          <a:xfrm>
            <a:off x="184826" y="204280"/>
            <a:ext cx="5389124" cy="34533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2C7854-B01B-4DFB-B89F-6C9D820C980D}"/>
              </a:ext>
            </a:extLst>
          </p:cNvPr>
          <p:cNvSpPr/>
          <p:nvPr/>
        </p:nvSpPr>
        <p:spPr>
          <a:xfrm>
            <a:off x="1558262" y="1945532"/>
            <a:ext cx="718010" cy="270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CAF7B-2800-44FA-B7AE-899A1F53A810}"/>
              </a:ext>
            </a:extLst>
          </p:cNvPr>
          <p:cNvSpPr/>
          <p:nvPr/>
        </p:nvSpPr>
        <p:spPr>
          <a:xfrm>
            <a:off x="604952" y="3035029"/>
            <a:ext cx="1544861" cy="184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62F5E-B86D-4DF5-AD47-0E13BE1940C6}"/>
              </a:ext>
            </a:extLst>
          </p:cNvPr>
          <p:cNvSpPr/>
          <p:nvPr/>
        </p:nvSpPr>
        <p:spPr>
          <a:xfrm>
            <a:off x="624408" y="3333343"/>
            <a:ext cx="1525405" cy="184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7C16D-1FA4-4F6E-B465-116B8C1D8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4" t="30355" r="40130" b="26099"/>
          <a:stretch/>
        </p:blipFill>
        <p:spPr>
          <a:xfrm>
            <a:off x="5731427" y="204279"/>
            <a:ext cx="4227350" cy="34533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5EE3D-8162-4AE6-A7CA-7A5AD41112ED}"/>
              </a:ext>
            </a:extLst>
          </p:cNvPr>
          <p:cNvSpPr/>
          <p:nvPr/>
        </p:nvSpPr>
        <p:spPr>
          <a:xfrm>
            <a:off x="5721701" y="3146898"/>
            <a:ext cx="1933967" cy="301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842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7942B-9AB9-470B-A166-63523F467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4" t="18298" r="1743" b="10354"/>
          <a:stretch/>
        </p:blipFill>
        <p:spPr>
          <a:xfrm>
            <a:off x="215844" y="223736"/>
            <a:ext cx="8996250" cy="55947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B1C321-52DF-466D-AC0B-993E06586D32}"/>
              </a:ext>
            </a:extLst>
          </p:cNvPr>
          <p:cNvSpPr/>
          <p:nvPr/>
        </p:nvSpPr>
        <p:spPr>
          <a:xfrm>
            <a:off x="215844" y="2558374"/>
            <a:ext cx="825016" cy="252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6D217E-AB31-4518-8EE9-57709F6EA234}"/>
              </a:ext>
            </a:extLst>
          </p:cNvPr>
          <p:cNvSpPr/>
          <p:nvPr/>
        </p:nvSpPr>
        <p:spPr>
          <a:xfrm>
            <a:off x="1778754" y="3605719"/>
            <a:ext cx="1548106" cy="217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7484B-CE02-45AC-AF22-98663844398B}"/>
              </a:ext>
            </a:extLst>
          </p:cNvPr>
          <p:cNvSpPr/>
          <p:nvPr/>
        </p:nvSpPr>
        <p:spPr>
          <a:xfrm>
            <a:off x="3996661" y="4918953"/>
            <a:ext cx="507245" cy="2367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A7D88-3AF0-467C-A01E-55F03AD6270A}"/>
              </a:ext>
            </a:extLst>
          </p:cNvPr>
          <p:cNvSpPr txBox="1"/>
          <p:nvPr/>
        </p:nvSpPr>
        <p:spPr>
          <a:xfrm>
            <a:off x="3888953" y="687422"/>
            <a:ext cx="138807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@dataset().Root</a:t>
            </a:r>
          </a:p>
        </p:txBody>
      </p:sp>
    </p:spTree>
    <p:extLst>
      <p:ext uri="{BB962C8B-B14F-4D97-AF65-F5344CB8AC3E}">
        <p14:creationId xmlns:p14="http://schemas.microsoft.com/office/powerpoint/2010/main" val="170153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C0CC7F-8EC2-4A1E-9F6C-6C954D90B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30213" r="16459" b="15177"/>
          <a:stretch/>
        </p:blipFill>
        <p:spPr>
          <a:xfrm>
            <a:off x="165370" y="184824"/>
            <a:ext cx="6264614" cy="37451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D49124-60BA-482A-BA15-D7A401848EB3}"/>
              </a:ext>
            </a:extLst>
          </p:cNvPr>
          <p:cNvSpPr/>
          <p:nvPr/>
        </p:nvSpPr>
        <p:spPr>
          <a:xfrm>
            <a:off x="5095885" y="2311939"/>
            <a:ext cx="1246549" cy="333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6C9A7-7569-48BB-A2C8-BC979E24C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94" t="18440" r="1389" b="11063"/>
          <a:stretch/>
        </p:blipFill>
        <p:spPr>
          <a:xfrm>
            <a:off x="6535577" y="184824"/>
            <a:ext cx="5517876" cy="55739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1D1459-8042-4D76-BD4F-9F773BCE46CE}"/>
              </a:ext>
            </a:extLst>
          </p:cNvPr>
          <p:cNvSpPr/>
          <p:nvPr/>
        </p:nvSpPr>
        <p:spPr>
          <a:xfrm>
            <a:off x="6749587" y="4802221"/>
            <a:ext cx="468336" cy="285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486DBE-8271-48DB-91DF-E94DC4E32694}"/>
              </a:ext>
            </a:extLst>
          </p:cNvPr>
          <p:cNvSpPr txBox="1"/>
          <p:nvPr/>
        </p:nvSpPr>
        <p:spPr>
          <a:xfrm>
            <a:off x="6641881" y="648511"/>
            <a:ext cx="129875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@dataset().File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D0597-4C16-41A2-8392-67041D081917}"/>
              </a:ext>
            </a:extLst>
          </p:cNvPr>
          <p:cNvSpPr/>
          <p:nvPr/>
        </p:nvSpPr>
        <p:spPr>
          <a:xfrm>
            <a:off x="158293" y="175098"/>
            <a:ext cx="11895159" cy="55836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08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39303-DF82-480F-94AB-1F52D4A59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5" t="30780" r="2098" b="14185"/>
          <a:stretch/>
        </p:blipFill>
        <p:spPr>
          <a:xfrm>
            <a:off x="262646" y="214008"/>
            <a:ext cx="9533107" cy="46005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084820-9591-4A6E-80D3-EE6B203BECF9}"/>
              </a:ext>
            </a:extLst>
          </p:cNvPr>
          <p:cNvSpPr/>
          <p:nvPr/>
        </p:nvSpPr>
        <p:spPr>
          <a:xfrm>
            <a:off x="1992762" y="2533741"/>
            <a:ext cx="2569510" cy="219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7B304E-E85F-40DB-933C-974DDB56BB89}"/>
              </a:ext>
            </a:extLst>
          </p:cNvPr>
          <p:cNvSpPr/>
          <p:nvPr/>
        </p:nvSpPr>
        <p:spPr>
          <a:xfrm>
            <a:off x="6311844" y="2533741"/>
            <a:ext cx="2569510" cy="219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06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466604-CB34-4594-AB76-CB8FDEC2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44" t="26667" r="9988" b="19432"/>
          <a:stretch/>
        </p:blipFill>
        <p:spPr>
          <a:xfrm>
            <a:off x="184825" y="165370"/>
            <a:ext cx="7354111" cy="51433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AED153-F765-46B0-B560-EE622F1B9AFB}"/>
              </a:ext>
            </a:extLst>
          </p:cNvPr>
          <p:cNvSpPr/>
          <p:nvPr/>
        </p:nvSpPr>
        <p:spPr>
          <a:xfrm>
            <a:off x="175097" y="2981212"/>
            <a:ext cx="992222" cy="307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CA33B-8522-40F3-8051-5AD8B07006F1}"/>
              </a:ext>
            </a:extLst>
          </p:cNvPr>
          <p:cNvSpPr/>
          <p:nvPr/>
        </p:nvSpPr>
        <p:spPr>
          <a:xfrm>
            <a:off x="719846" y="4481790"/>
            <a:ext cx="2110901" cy="23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AF46A-1126-4E0B-AE15-0C16455D5BFA}"/>
              </a:ext>
            </a:extLst>
          </p:cNvPr>
          <p:cNvSpPr/>
          <p:nvPr/>
        </p:nvSpPr>
        <p:spPr>
          <a:xfrm>
            <a:off x="719847" y="4890400"/>
            <a:ext cx="2110902" cy="23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2243E-5EF3-4076-997F-8DD49664FFA1}"/>
              </a:ext>
            </a:extLst>
          </p:cNvPr>
          <p:cNvSpPr txBox="1"/>
          <p:nvPr/>
        </p:nvSpPr>
        <p:spPr>
          <a:xfrm>
            <a:off x="379379" y="611128"/>
            <a:ext cx="266072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Pipeline level create 2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A2DD3-6CDD-4EBE-AA9A-626695B9D375}"/>
              </a:ext>
            </a:extLst>
          </p:cNvPr>
          <p:cNvSpPr/>
          <p:nvPr/>
        </p:nvSpPr>
        <p:spPr>
          <a:xfrm>
            <a:off x="5230237" y="4479177"/>
            <a:ext cx="2182239" cy="23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FEFA-4E64-4DAD-8BC9-AB35C88D6B87}"/>
              </a:ext>
            </a:extLst>
          </p:cNvPr>
          <p:cNvSpPr/>
          <p:nvPr/>
        </p:nvSpPr>
        <p:spPr>
          <a:xfrm>
            <a:off x="5249693" y="4896788"/>
            <a:ext cx="2162783" cy="232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35</Words>
  <Application>Microsoft Office PowerPoint</Application>
  <PresentationFormat>Widescreen</PresentationFormat>
  <Paragraphs>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2022-12-17T10:30:35Z</dcterms:created>
  <dcterms:modified xsi:type="dcterms:W3CDTF">2022-12-17T10:50:30Z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2022-12-17T10:30:36Z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058f0428-85b7-4c7e-945b-4dceccebd188</vt:lpwstr>
  </property>
  <property fmtid="{D5CDD505-2E9C-101B-9397-08002B2CF9AE}" pid="8" name="MSIP_Label_19540963-e559-4020-8a90-fe8a502c2801_ContentBits">
    <vt:lpwstr>0</vt:lpwstr>
  </property>
</Properties>
</file>